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Waldo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Mental Health</c:v>
                </c:pt>
                <c:pt idx="3">
                  <c:v>Depression</c:v>
                </c:pt>
                <c:pt idx="4">
                  <c:v>Tobacco Use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0.85</c:v>
                </c:pt>
                <c:pt idx="1">
                  <c:v>0.79</c:v>
                </c:pt>
                <c:pt idx="2">
                  <c:v>0.71</c:v>
                </c:pt>
                <c:pt idx="3">
                  <c:v>0.69</c:v>
                </c:pt>
                <c:pt idx="4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Mental Health</c:v>
                </c:pt>
                <c:pt idx="3">
                  <c:v>Depression</c:v>
                </c:pt>
                <c:pt idx="4">
                  <c:v>Tobacco Use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0.71</c:v>
                </c:pt>
                <c:pt idx="3">
                  <c:v>0.67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019968"/>
        <c:axId val="120058624"/>
      </c:barChart>
      <c:catAx>
        <c:axId val="120019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0058624"/>
        <c:crosses val="autoZero"/>
        <c:auto val="1"/>
        <c:lblAlgn val="ctr"/>
        <c:lblOffset val="100"/>
        <c:noMultiLvlLbl val="0"/>
      </c:catAx>
      <c:valAx>
        <c:axId val="120058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00199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Waldo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Transportation</c:v>
                </c:pt>
                <c:pt idx="3">
                  <c:v>Health Care Insurance</c:v>
                </c:pt>
                <c:pt idx="4">
                  <c:v>Housing Stability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0.84</c:v>
                </c:pt>
                <c:pt idx="1">
                  <c:v>0.68</c:v>
                </c:pt>
                <c:pt idx="2">
                  <c:v>0.66</c:v>
                </c:pt>
                <c:pt idx="3">
                  <c:v>0.66</c:v>
                </c:pt>
                <c:pt idx="4">
                  <c:v>0.66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Employment</c:v>
                </c:pt>
                <c:pt idx="2">
                  <c:v>Transportation</c:v>
                </c:pt>
                <c:pt idx="3">
                  <c:v>Health Care Insurance</c:v>
                </c:pt>
                <c:pt idx="4">
                  <c:v>Housing Stability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0.64</c:v>
                </c:pt>
                <c:pt idx="2">
                  <c:v>0.67</c:v>
                </c:pt>
                <c:pt idx="3">
                  <c:v>0.64</c:v>
                </c:pt>
                <c:pt idx="4">
                  <c:v>0.56999999999999995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983552"/>
        <c:axId val="122985088"/>
      </c:barChart>
      <c:catAx>
        <c:axId val="122983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985088"/>
        <c:crosses val="autoZero"/>
        <c:auto val="1"/>
        <c:lblAlgn val="ctr"/>
        <c:lblOffset val="100"/>
        <c:noMultiLvlLbl val="0"/>
      </c:catAx>
      <c:valAx>
        <c:axId val="122985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29835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Waldo County based on information provided by the 64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24 </a:t>
            </a:r>
            <a:r>
              <a:rPr lang="en-US" baseline="0" dirty="0" smtClean="0"/>
              <a:t>of the Waldo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Waldo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Waldo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Waldo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Waldo County Report will form Waldo County General Hospital’s CHNA along with the Mid Coast District (Waldo, Knox, Lincoln &amp; Sagadahoc Counties)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Waldo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Waldo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Waldo County = 64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Waldo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Waldo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Waldo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Waldo 64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00483"/>
              </p:ext>
            </p:extLst>
          </p:nvPr>
        </p:nvGraphicFramePr>
        <p:xfrm>
          <a:off x="609600" y="2212777"/>
          <a:ext cx="76962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Waldo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830823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Waldo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5" y="2177039"/>
            <a:ext cx="7162989" cy="363854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 McFadden			Name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596-4278				Phone</a:t>
            </a: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Carrie.Mcfadden@maine.gov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Waldo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82979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Waldo 64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899802"/>
              </p:ext>
            </p:extLst>
          </p:nvPr>
        </p:nvGraphicFramePr>
        <p:xfrm>
          <a:off x="472440" y="2183089"/>
          <a:ext cx="8061959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Waldo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08" y="625199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Waldo County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2" y="1984150"/>
            <a:ext cx="5877297" cy="42753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3490</TotalTime>
  <Words>1415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Waldo County</vt:lpstr>
      <vt:lpstr>Top health issues for Waldo County</vt:lpstr>
      <vt:lpstr>Top issues affecting where we live, work, learn &amp; play in Waldo County</vt:lpstr>
      <vt:lpstr>Top issues affecting where we live, work, learn &amp; play in Waldo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189</cp:revision>
  <cp:lastPrinted>2015-09-09T11:18:45Z</cp:lastPrinted>
  <dcterms:created xsi:type="dcterms:W3CDTF">2015-06-09T16:33:57Z</dcterms:created>
  <dcterms:modified xsi:type="dcterms:W3CDTF">2015-10-15T19:58:01Z</dcterms:modified>
</cp:coreProperties>
</file>